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1.xml.rels" ContentType="application/vnd.openxmlformats-package.relationships+xml"/>
  <Override PartName="/ppt/notesSlides/notesSlide41.xml" ContentType="application/vnd.openxmlformats-officedocument.presentationml.notes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Relationship Id="rId66" Type="http://schemas.openxmlformats.org/officeDocument/2006/relationships/slide" Target="slides/slide55.xml"/><Relationship Id="rId67" Type="http://schemas.openxmlformats.org/officeDocument/2006/relationships/slide" Target="slides/slide56.xml"/><Relationship Id="rId68" Type="http://schemas.openxmlformats.org/officeDocument/2006/relationships/slide" Target="slides/slide57.xml"/><Relationship Id="rId69" Type="http://schemas.openxmlformats.org/officeDocument/2006/relationships/slide" Target="slides/slide58.xml"/><Relationship Id="rId70" Type="http://schemas.openxmlformats.org/officeDocument/2006/relationships/slide" Target="slides/slide59.xml"/><Relationship Id="rId71" Type="http://schemas.openxmlformats.org/officeDocument/2006/relationships/slide" Target="slides/slide60.xml"/><Relationship Id="rId72" Type="http://schemas.openxmlformats.org/officeDocument/2006/relationships/slide" Target="slides/slide61.xml"/><Relationship Id="rId73" Type="http://schemas.openxmlformats.org/officeDocument/2006/relationships/slide" Target="slides/slide62.xml"/><Relationship Id="rId74" Type="http://schemas.openxmlformats.org/officeDocument/2006/relationships/slide" Target="slides/slide63.xml"/><Relationship Id="rId75" Type="http://schemas.openxmlformats.org/officeDocument/2006/relationships/slide" Target="slides/slide64.xml"/><Relationship Id="rId76" Type="http://schemas.openxmlformats.org/officeDocument/2006/relationships/slide" Target="slides/slide65.xml"/><Relationship Id="rId77" Type="http://schemas.openxmlformats.org/officeDocument/2006/relationships/slide" Target="slides/slide66.xml"/><Relationship Id="rId78" Type="http://schemas.openxmlformats.org/officeDocument/2006/relationships/slide" Target="slides/slide67.xml"/><Relationship Id="rId79" Type="http://schemas.openxmlformats.org/officeDocument/2006/relationships/slide" Target="slides/slide6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按一下滑鼠編輯備註格式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7823581-E4D3-4C14-8870-29B8964F19E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480" cy="42073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在使用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版本控管的過程中，有些很基本的觀念必須被建立，這樣才能更有效率也更有意義的學下去。有清楚且正確的觀念支持，不但有助於你學習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指令操作，更重要的是，學習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相關知識也會更加上手。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4281480" y="10155240"/>
            <a:ext cx="32738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36A776A-73BC-4AA8-B071-3AED17002A1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&lt;編號&gt;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8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8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9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9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9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9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9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9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2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2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2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9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685800" y="1122480"/>
            <a:ext cx="7767360" cy="23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143000" y="3602160"/>
            <a:ext cx="6852960" cy="16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傳統架構遇到的問題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備份問題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進度被覆蓋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運作緩慢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73600"/>
            <a:ext cx="8227080" cy="53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如何解決？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軟體控制版本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本地主機建立開發環境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程式碼下載到本地主機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本地主機進行開發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比對程式碼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解決辦法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認識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學習觀念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探討概念與細節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體會強大與魅力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熟練於實務開發工作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從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30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天中學到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擁有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觀念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了解合併與分支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解決衝突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如何學習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擁有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觀念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-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透過指令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GUI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工具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多人一起學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實際使用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有先遣隊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歷史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457200" y="1532520"/>
            <a:ext cx="8224920" cy="58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支援非線性開發模式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分散式開發模式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相容性高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有效處理大型專案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歷史紀錄保護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57200" y="1532520"/>
            <a:ext cx="8224920" cy="58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工具集架構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彈性合併策略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被動垃圾回收機制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定期的封裝物件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重點事項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無須伺服器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速度快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沒有權限控制，只有存取遠端的權限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強悍的合併追蹤能力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多人合併只須共用儲存庫即可運作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第一天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認識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版本控制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23880" y="1709640"/>
            <a:ext cx="8515800" cy="28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第二天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Windows Git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工具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Linux Git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工具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Windows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GitHub Desktop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Atom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SourceTree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TortoiseGit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57200" y="273600"/>
            <a:ext cx="82249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457200" y="1604520"/>
            <a:ext cx="8224920" cy="39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Atom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第三天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建立儲存庫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建立儲存庫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移動到指定路徑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cd [Path]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創建資料夾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mkdir git-demo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建立儲存庫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複製儲存庫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複製儲存庫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 [REPOSITORY_URI]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建立裸儲存庫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建立時會在目前目錄裡面建立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建立新的裸儲存庫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 –bare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Clone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製作裸儲存庫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 –bare [REPOSITORY_URI]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 –bare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clone –bare [REPOSITORY_URI]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第四天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常用的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版本控管指令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複習上次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mkdir git-demo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cd git-demo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前言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Subversion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、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TFS Service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等集中式版本控管軟體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集中式有簡單、直覺等好處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適用於小專案、小組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複製檔案到目錄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Learn-Git-in-30-days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到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git-demo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cp ../Learn-Git-in-30-days/ ./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查看目錄狀態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ls -ls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常用的狀態指令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查看索引狀態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加入到索引狀態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重置索引狀態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提交變更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/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建立版本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建立版本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出現預設文字編輯器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必須打上「版本紀錄說明文字」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(Log)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圖片 314" descr=""/>
          <p:cNvPicPr/>
          <p:nvPr/>
        </p:nvPicPr>
        <p:blipFill>
          <a:blip r:embed="rId1"/>
          <a:srcRect l="51513" t="10250" r="23630" b="67095"/>
          <a:stretch/>
        </p:blipFill>
        <p:spPr>
          <a:xfrm>
            <a:off x="1152000" y="4248000"/>
            <a:ext cx="6730560" cy="237312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查詢歷史紀錄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不使用文字編輯器提交版本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 -m "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版本紀錄的說明文字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圖片 317" descr=""/>
          <p:cNvPicPr/>
          <p:nvPr/>
        </p:nvPicPr>
        <p:blipFill>
          <a:blip r:embed="rId1"/>
          <a:srcRect l="51546" t="82663" r="23093" b="5603"/>
          <a:stretch/>
        </p:blipFill>
        <p:spPr>
          <a:xfrm>
            <a:off x="151200" y="4032000"/>
            <a:ext cx="8839080" cy="158112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查詢歷史紀錄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457200" y="1604520"/>
            <a:ext cx="822564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查詢歷史紀錄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限制查詢輸出數量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log -10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圖片 320" descr=""/>
          <p:cNvPicPr/>
          <p:nvPr/>
        </p:nvPicPr>
        <p:blipFill>
          <a:blip r:embed="rId1"/>
          <a:srcRect l="51729" t="69974" r="26022" b="5385"/>
          <a:stretch/>
        </p:blipFill>
        <p:spPr>
          <a:xfrm>
            <a:off x="1548360" y="4176000"/>
            <a:ext cx="6044760" cy="258912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73600"/>
            <a:ext cx="82256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刪除指令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57200" y="1604520"/>
            <a:ext cx="8225640" cy="55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刪除後會直接加入狀態裡面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刪除工作目錄下實體檔案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刪除檔案與空目錄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 [Path]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刪除含有檔案或目錄的目錄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 -r [Path]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圖片 323" descr=""/>
          <p:cNvPicPr/>
          <p:nvPr/>
        </p:nvPicPr>
        <p:blipFill>
          <a:blip r:embed="rId1"/>
          <a:srcRect l="51532" t="52397" r="25892" b="6629"/>
          <a:stretch/>
        </p:blipFill>
        <p:spPr>
          <a:xfrm>
            <a:off x="5187960" y="4078800"/>
            <a:ext cx="3882960" cy="27241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檔案更名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更改工作目錄下檔名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直接加入狀態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mv README.md README2.md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3" name="圖片 326" descr=""/>
          <p:cNvPicPr/>
          <p:nvPr/>
        </p:nvPicPr>
        <p:blipFill>
          <a:blip r:embed="rId1"/>
          <a:srcRect l="51439" t="51751" r="17465" b="10663"/>
          <a:stretch/>
        </p:blipFill>
        <p:spPr>
          <a:xfrm>
            <a:off x="1800360" y="3888360"/>
            <a:ext cx="5540760" cy="258876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檢視工作目錄索引狀態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查看工作目錄索引狀態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精簡查看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 -s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圖片 329" descr=""/>
          <p:cNvPicPr/>
          <p:nvPr/>
        </p:nvPicPr>
        <p:blipFill>
          <a:blip r:embed="rId1"/>
          <a:srcRect l="51569" t="66918" r="24094" b="9932"/>
          <a:stretch/>
        </p:blipFill>
        <p:spPr>
          <a:xfrm>
            <a:off x="2736000" y="4392000"/>
            <a:ext cx="6256440" cy="230112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重置目前工作目錄最新版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無法將實體檔案救回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還原至最新版輸入以下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 --hard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圖片 332" descr=""/>
          <p:cNvPicPr/>
          <p:nvPr/>
        </p:nvPicPr>
        <p:blipFill>
          <a:blip r:embed="rId1"/>
          <a:srcRect l="51542" t="84623" r="21963" b="7245"/>
          <a:stretch/>
        </p:blipFill>
        <p:spPr>
          <a:xfrm>
            <a:off x="936360" y="4896360"/>
            <a:ext cx="7268760" cy="8607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還原檔案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457200" y="1604520"/>
            <a:ext cx="8226360" cy="39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發現改壞了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只有某一個檔案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同時還原檔案的索引狀態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checkout master README.md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2" name="圖片 335" descr=""/>
          <p:cNvPicPr/>
          <p:nvPr/>
        </p:nvPicPr>
        <p:blipFill>
          <a:blip r:embed="rId1"/>
          <a:srcRect l="51202" t="60938" r="0" b="6515"/>
          <a:stretch/>
        </p:blipFill>
        <p:spPr>
          <a:xfrm>
            <a:off x="343080" y="4572000"/>
            <a:ext cx="8367120" cy="21567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57200" y="273600"/>
            <a:ext cx="8224920" cy="530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為何而用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7200" y="1224000"/>
            <a:ext cx="8226360" cy="54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 app/*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 *.txt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 -s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 -m "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版本紀錄的說明文字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log -10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 '*.txt'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 'app/*.html'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mv 'oldname' 'newname'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reset --hard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checkout master 'filename'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第五天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了解儲存庫、工作目錄、物件與索引之間的關係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57200" y="1605600"/>
            <a:ext cx="8226360" cy="46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儲存版本的地方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init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快速建立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建立後會產生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.git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所有版本都會放入此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工作目錄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457200" y="1604520"/>
            <a:ext cx="8226360" cy="494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用於開發時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編輯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修改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刪除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57200" indent="-225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切換分支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保持乾淨是基本原則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資料結構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457200" y="1604520"/>
            <a:ext cx="8226360" cy="494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800" indent="-2152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物件與索引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00" indent="-2152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保存檔案與版本記錄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保存當下要進版本庫之前的目錄狀態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(object storage)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特別的檔案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區分為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物件與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只有內容的檔案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SHA1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雜湊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Hash ID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出來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Hash ID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命名此檔案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包含黨名與相關資訊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資料夾代名詞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因此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都是物件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儲存於「物件儲存區」 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(object storage)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在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.git/objects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目錄底下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未來會更詳細談到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800" indent="-215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紀錄有哪些檔案要被提交到下一個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版本中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想提交要先更新索引狀態才會提交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不會直接編輯，使用以下指令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mv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ls-files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因此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使用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須建立工作目錄與版本庫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先使用工作目錄開發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提交版本時更新索引狀態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依據索引決定提交的檔案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最後提交才會把版本資訊寫入到物件儲存區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探討了物件與索引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沒有索引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=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沒有版本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是不可變的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可以說是物件資料庫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(object database)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只增加，不減少或異動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只有執行清出垃圾資料時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是可變的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5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紀錄工作目錄準備的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內容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常見的備份方式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圖片 1" descr=""/>
          <p:cNvPicPr/>
          <p:nvPr/>
        </p:nvPicPr>
        <p:blipFill>
          <a:blip r:embed="rId1"/>
          <a:stretch/>
        </p:blipFill>
        <p:spPr>
          <a:xfrm>
            <a:off x="2826720" y="1350360"/>
            <a:ext cx="3488040" cy="531540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第六天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解析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資料結構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-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物件結構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457200" y="1604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不可變的檔案類型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都存在物件儲存區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只進不出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更動會導致無法運作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分成：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56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tag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物件儲存區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457200" y="1208520"/>
            <a:ext cx="822636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儲存所有類型物件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檔名是檔案內容經雜湊製作而成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檔名長度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40Byte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將前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2Byte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製成目錄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位於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.git/object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  <a:srcRect l="21693" t="0" r="3916" b="13213"/>
          <a:stretch/>
        </p:blipFill>
        <p:spPr>
          <a:xfrm>
            <a:off x="4536360" y="3888000"/>
            <a:ext cx="4102560" cy="283644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檔案的內容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不含任何資訊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執行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add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時產生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特定目錄下的所有資訊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對應的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物件可以包含其他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資料夾換了一個方式紀錄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資料夾的快照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一個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物件代表一個提交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紀錄提交時的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32000" indent="-21564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時間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32000" indent="-21564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32000" indent="-21564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432000" indent="-215640">
              <a:lnSpc>
                <a:spcPct val="100000"/>
              </a:lnSpc>
              <a:buClr>
                <a:srgbClr val="000000"/>
              </a:buClr>
              <a:buFont typeface="Ubuntu"/>
              <a:buChar char="-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前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稱第一個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物件不會有上一個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容器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關聯特定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、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、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提供額外的參考資訊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可能是好懂的名稱或特殊的意義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tag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物件關係圖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2111040" y="1374120"/>
            <a:ext cx="4921920" cy="524952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以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zlib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演算法壓縮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有效提升檔案存取效率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並利用差異壓縮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(delta compression)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節省空間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位於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.git/objects/pack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壓縮封裝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單一的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blob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物件看不出跟版本有任何關係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需要用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tree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、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物件看出關聯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因此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這樣會有什麼問題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檔案以倍數成長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不清楚每個修改與版本的差異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複製麻煩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檔案混亂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有效的處理大型專案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歷史紀錄的保護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定期的封裝物件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物件結構的優點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了解物件的重要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了解物件的存在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了解運作方式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獨到的設計概念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今日小結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623880" y="1709640"/>
            <a:ext cx="7881840" cy="28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第七天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解析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資料結構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-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索引結構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623880" y="4589640"/>
            <a:ext cx="788184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Linux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之父曾提到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「在使用者了解索引的意義之前，是無法完整了解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的能力」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索引的目的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「紀錄有哪些檔但即將要被提交到下一個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版本中。」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因此換句話說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「如果想要提交一個版本到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儲存庫，那麼一定要先更新索引狀態，變更才會被提交出去」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457200" y="1604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Index(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索引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cache(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快取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Directory cache(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目錄快取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Current directory cache(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當前目錄快取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Staging area(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等待被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的地方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Staged files(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等待被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的檔案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關於索引的別名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狀態的生命週期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1"/>
          <a:stretch/>
        </p:blipFill>
        <p:spPr>
          <a:xfrm>
            <a:off x="461880" y="1512000"/>
            <a:ext cx="8220600" cy="521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1280520"/>
            <a:ext cx="8488080" cy="52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Untracked: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為追蹤的，代表尚未被加入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儲存庫的檔案狀態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unmodified: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未修改的，代表檔案第一次被加入，或是檔案內容與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HEAD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內容一致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Modified: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以修改的，代表檔案已經被編輯過，或是檔案內容與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HEAD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內容不一致的狀態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Staged: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等待被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的，代表下次執行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git commit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會將這些檔案全部送入版本庫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273600"/>
            <a:ext cx="82263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四種檔案狀態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改進後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檔案不會倍數成長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清楚每個修改與版本差異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檔案整齊與乾淨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但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極端舉例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一家公司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大型專案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:Liunx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核心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員工在世界各個角落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超過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50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人同時進行這專案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>
                <p:childTnLst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freeze">
                      <p:stCondLst>
                        <p:cond delay="indefinite"/>
                      </p:stCondLst>
                      <p:childTnLst>
                        <p:par>
                          <p:cTn id="44" fill="freeze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freeze">
                      <p:stCondLst>
                        <p:cond delay="indefinite"/>
                      </p:stCondLst>
                      <p:childTnLst>
                        <p:par>
                          <p:cTn id="48" fill="freeze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freeze">
                      <p:stCondLst>
                        <p:cond delay="indefinite"/>
                      </p:stCondLst>
                      <p:childTnLst>
                        <p:par>
                          <p:cTn id="52" fill="freeze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freeze">
                      <p:stCondLst>
                        <p:cond delay="indefinite"/>
                      </p:stCondLst>
                      <p:childTnLst>
                        <p:par>
                          <p:cTn id="56" fill="freeze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628560" y="365040"/>
            <a:ext cx="7881840" cy="13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遇到了什麼問題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628560" y="1825560"/>
            <a:ext cx="7881840" cy="43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進度被覆蓋，而且回不來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開發易受網路影響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開發緩慢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伺服器必須強大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35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oto Sans CJK TC Regular"/>
                <a:ea typeface="Noto Sans CJK TC Regular"/>
              </a:rPr>
              <a:t>開發環境必須是遠端環境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2019-01-03T03:34:31Z</dcterms:created>
  <dc:creator>user</dc:creator>
  <dc:description/>
  <dc:language>zh-TW</dc:language>
  <cp:lastModifiedBy/>
  <dcterms:modified xsi:type="dcterms:W3CDTF">2019-01-13T21:09:53Z</dcterms:modified>
  <cp:revision>84</cp:revision>
  <dc:subject/>
  <dc:title>Git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如螢幕大小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48</vt:i4>
  </property>
</Properties>
</file>